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805613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97" userDrawn="1">
          <p15:clr>
            <a:srgbClr val="A4A3A4"/>
          </p15:clr>
        </p15:guide>
        <p15:guide id="3" orient="horz" pos="4224" userDrawn="1">
          <p15:clr>
            <a:srgbClr val="A4A3A4"/>
          </p15:clr>
        </p15:guide>
        <p15:guide id="4" pos="3840" userDrawn="1">
          <p15:clr>
            <a:srgbClr val="A4A3A4"/>
          </p15:clr>
        </p15:guide>
        <p15:guide id="5" pos="7531" userDrawn="1">
          <p15:clr>
            <a:srgbClr val="A4A3A4"/>
          </p15:clr>
        </p15:guide>
        <p15:guide id="6" pos="1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FFFF00"/>
    <a:srgbClr val="FFFF1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 snapToGrid="0">
      <p:cViewPr varScale="1">
        <p:scale>
          <a:sx n="145" d="100"/>
          <a:sy n="145" d="100"/>
        </p:scale>
        <p:origin x="101" y="1090"/>
      </p:cViewPr>
      <p:guideLst>
        <p:guide orient="horz" pos="2160"/>
        <p:guide orient="horz" pos="97"/>
        <p:guide orient="horz" pos="4224"/>
        <p:guide pos="3840"/>
        <p:guide pos="7531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8116EA7-2A6B-4BCB-AFE8-AF1FB70DCF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4192567-7B66-4FB3-834F-66D9D2B61A5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C15496AC-40D7-487B-982E-64E71A1D7A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F5C7C9D-1879-468B-9DC5-B52D285E3B1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867588E1-2638-4CE7-B1FB-73FAEB36A5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4BC7FF5-23AF-48FB-9280-72DF943921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C6131BE-292F-4E8E-913F-7EAFCE5846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670A93D-6F9E-4D63-A689-A6F15334227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781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48545C18-A27A-42EE-B425-5E2E3DF8EE4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895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106DB20-43CB-465B-92FC-7883F784B15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0B2BC2B-332C-493A-BC6D-AA51706AAE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4" tIns="45772" rIns="91544" bIns="4577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DACB37F9-5805-4BA0-86F9-41389322BF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C5E3A06F-E378-41A4-B551-040E5DFF86A3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44" tIns="45772" rIns="91544" bIns="45772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F8DCE9B-7E69-4F03-AEA5-DAACFA0EC4C6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1C0F025-6183-4D70-839E-1522B116AB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7813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DAB4EEC-1BB2-4EB5-AADC-EEDDA05E1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4885FB-0D5F-45CE-BD2E-1BFB4FC5E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CF5525-6C42-4C0B-8F40-BF934E2F2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207D1D-0524-480D-89A3-AB85A700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C2BA9-94BF-4D69-81A2-71263B6294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9025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7CB8D8-2C5C-4A0F-9031-784C5FB2D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730AF5-4E14-4275-8D25-645B32F8D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D295C7-C192-4A10-BE7F-368F1E105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AFAAD-F5BA-4B44-B522-7FBB7B87E5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983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661DDF-B667-40AA-A523-5243E967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234924-9253-4F19-A206-85003F199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36BF08-7889-4195-9464-447A5C3F5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1BB27-380C-4F8D-A579-CC8B5C6610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51488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9C940E-EEF7-406D-BC5D-5C0F69C92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A848C7-01EF-4CE6-913F-0D45D4C6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1FC2FB-75FB-4F2A-BE9C-EC457EED8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08D21-7157-4E13-BC28-0F4BC1E8051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588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B1C6E3-750C-40E8-A582-36F7507E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0903F0-8386-4952-94DC-52836465D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1CD5464-3BB3-4AD0-9AE6-0EEA4D663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48E00-CD28-4CDC-BC00-B35A712C78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3889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B14A92F-8D57-485F-95DC-AF84FB4B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8DF4A03E-4714-4698-BF83-A7258FB52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B3D672B-94F3-4C4D-959B-4D86048B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BDA2F-3A89-490E-B62B-4712CC5D18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491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DE42CCD-27EF-4A08-A0BE-3BEC97923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A7E824D8-3A4D-4899-B35A-5CD55F309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CD80A1A8-4653-4CA7-B402-102BF223D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855AF-C403-459C-A3F2-DEAFF3240D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8805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A5DEDA7-5BA1-4F7D-80AC-DA45740E5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5B52B665-AE68-49F8-9D76-AD3B06A7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DA5C6AA5-4779-4AA9-82CF-D2E5C7C60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E857-4071-49D6-A2E0-ACF6CCD953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909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86F00A81-04F1-4EDA-A713-398AB0851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80F23568-6DB9-4A59-ACB5-3545916C9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7E3D0632-C73C-41D5-8174-F8DD55E7E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8493F-2BD0-46F9-AEF8-564657CA0E2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002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895EF8E3-6AC2-4000-9321-93B4CD3D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04C4000B-9368-49D5-87DD-3F01076A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374A15D-BAFA-4D52-B28E-F5B47C063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E85A1-9504-4FE8-97E8-F8E7D27DB1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52789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6E8C8B7D-A285-4F5D-89FF-36B930F96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D9D8CEC-86BE-49F0-8571-D1A381BB5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44784FA0-B4ED-4509-AF42-3783A6EAB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33F26-AFB9-42A5-BFEE-4A04CFB32B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3583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1507CCDF-0963-4D36-A4CC-3F0F0A8243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DCB2A24-3BB8-4BEE-9F4D-0CD5F34D1E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E22A57-660C-4B58-B57C-23E9781AA1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DE7F08-57D2-4090-B0E6-C691CED80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2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DDB3B2-3E44-49A4-8BD8-59FABA4A0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C6B71E-8131-47F1-8465-6D7EB368852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99"/>
            </a:gs>
            <a:gs pos="27000">
              <a:srgbClr val="000099"/>
            </a:gs>
            <a:gs pos="86000">
              <a:srgbClr val="5485BF"/>
            </a:gs>
            <a:gs pos="100000">
              <a:srgbClr val="C6D9F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>
            <a:extLst>
              <a:ext uri="{FF2B5EF4-FFF2-40B4-BE49-F238E27FC236}">
                <a16:creationId xmlns:a16="http://schemas.microsoft.com/office/drawing/2014/main" id="{97CEF8A2-2001-4C9D-A10C-9B5C419C4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45" y="153988"/>
            <a:ext cx="11805139" cy="6551612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entury" panose="02040604050505020304" pitchFamily="18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entury" panose="02040604050505020304" pitchFamily="18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entury" panose="02040604050505020304" pitchFamily="18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entury" panose="020406040505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2" name="Rectangle 2">
            <a:extLst>
              <a:ext uri="{FF2B5EF4-FFF2-40B4-BE49-F238E27FC236}">
                <a16:creationId xmlns:a16="http://schemas.microsoft.com/office/drawing/2014/main" id="{A7E3C791-C361-4EC2-8677-B4D6FD810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38" y="369888"/>
            <a:ext cx="11388970" cy="2233612"/>
          </a:xfrm>
          <a:prstGeom prst="rect">
            <a:avLst/>
          </a:prstGeom>
          <a:solidFill>
            <a:srgbClr val="000099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2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2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2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2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2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0" lang="en-US" altLang="ja-JP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32</a:t>
            </a:r>
            <a:r>
              <a:rPr kumimoji="0" lang="ja-JP" alt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kumimoji="0" lang="ja-JP" alt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日本ステロイドホルモン学会学術集会</a:t>
            </a:r>
            <a:br>
              <a:rPr kumimoji="0" lang="en-US" altLang="ja-JP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br>
              <a:rPr kumimoji="0" lang="en-US" altLang="ja-JP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sz="2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筆頭発表者名</a:t>
            </a:r>
            <a:r>
              <a:rPr kumimoji="0" lang="ja-JP" alt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：　○○　○○</a:t>
            </a:r>
            <a:endParaRPr kumimoji="0" lang="en-US" altLang="ja-JP" sz="2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E7A53E1-B659-4C44-8DFD-1AC50F9A00D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681288" y="3595688"/>
            <a:ext cx="6946900" cy="2984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①　役員・顧問職：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②　株：	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③　特許使用料：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④　講演料など：	なし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⑤　原稿料など：	なし</a:t>
            </a:r>
            <a:endParaRPr lang="en-US" altLang="ja-JP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⑥　研究費：	　　　　○○製薬</a:t>
            </a:r>
          </a:p>
          <a:p>
            <a:pPr eaLnBrk="1" fontAlgn="auto" hangingPunct="1">
              <a:lnSpc>
                <a:spcPct val="87000"/>
              </a:lnSpc>
              <a:spcAft>
                <a:spcPts val="0"/>
              </a:spcAft>
              <a:buNone/>
              <a:defRPr/>
            </a:pPr>
            <a:r>
              <a:rPr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⑦　その他報酬：	なし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B60C1E0-3502-425B-AFE3-B5A3B628AD71}"/>
              </a:ext>
            </a:extLst>
          </p:cNvPr>
          <p:cNvSpPr txBox="1">
            <a:spLocks noChangeArrowheads="1"/>
          </p:cNvSpPr>
          <p:nvPr/>
        </p:nvSpPr>
        <p:spPr>
          <a:xfrm>
            <a:off x="2249488" y="2728913"/>
            <a:ext cx="8126412" cy="4889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sz="2400" kern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defRPr>
            </a:lvl9pPr>
          </a:lstStyle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演題発表に関連し、開示すべき利益相反関係にある企業は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下記のとおりです。</a:t>
            </a: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テーマ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テーマ3</Template>
  <TotalTime>864</TotalTime>
  <Words>89</Words>
  <Application>Microsoft Office PowerPoint</Application>
  <PresentationFormat>ワイド画面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Arial</vt:lpstr>
      <vt:lpstr>Century</vt:lpstr>
      <vt:lpstr>Times New Roman</vt:lpstr>
      <vt:lpstr>テーマ3</vt:lpstr>
      <vt:lpstr>PowerPoint プレゼンテーション</vt:lpstr>
    </vt:vector>
  </TitlesOfParts>
  <Company>Convention Linkage,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Kaori Hirose</dc:creator>
  <cp:lastModifiedBy>MS4 CEO</cp:lastModifiedBy>
  <cp:revision>102</cp:revision>
  <cp:lastPrinted>2014-10-15T05:56:09Z</cp:lastPrinted>
  <dcterms:created xsi:type="dcterms:W3CDTF">2000-09-04T17:39:07Z</dcterms:created>
  <dcterms:modified xsi:type="dcterms:W3CDTF">2025-02-04T13:28:34Z</dcterms:modified>
</cp:coreProperties>
</file>