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89266" autoAdjust="0"/>
  </p:normalViewPr>
  <p:slideViewPr>
    <p:cSldViewPr snapToGrid="0">
      <p:cViewPr varScale="1">
        <p:scale>
          <a:sx n="145" d="100"/>
          <a:sy n="145" d="100"/>
        </p:scale>
        <p:origin x="101" y="1090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5D9116-CC7F-4105-978B-7CA41F4AA5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A7E6C4-DCEA-4001-A3EE-957197A38B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E5BEF7-3625-4E4C-BFBC-1CF1533F8A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61DC2F2-20FB-4C46-99E1-993A13C323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BF81ADD-9FBB-4B76-804F-895E8C6D22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42799E-F7E4-4D67-9B56-570112F16A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E057F9-7FB9-47D6-9B5F-9E13AC2346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EE67B-B723-4036-8DA3-90BE84DD02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8142E7-94FE-44E9-A049-4C876D4809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16CD19-4C8E-44EA-8AA2-F3A70C9455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765E84B-EF93-4AFC-8C0B-363A587F9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2449CD7-ADEB-4275-A18F-4FC3BEC62D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E17555F-2315-464A-8E28-8FD722AB6C6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59A7F6-A369-4EA9-8830-669B216777DB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8F86AF-6F73-4ABC-A6EC-7B240D714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9785727-B019-4ECE-BE5B-7CB6A34CF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9CBA8C-8510-43E2-A070-6DE78A69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C348A-2483-47AA-9859-C0EB6C57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AF643-3ED0-4E6C-ADB3-78502305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2493-EA68-4A76-AB86-AA82D51AB6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973C3-8B6F-4107-9D96-C75441FA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16078-65BA-42DF-B7A1-75BF21CE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2392E-9145-41A3-93C2-8C7D3EA54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E9B8D-40AF-49B7-AE1D-B9AA3DC0A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85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AE445-AE0A-425D-8EFE-835D2199A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508EC-7486-43BC-864F-16B75E7C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7ED96-5EC4-4F20-A984-450A84B6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3D50A-4FE4-4044-92A9-E5DC1A649E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12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9FA6A-2338-4FF7-B46C-3F5BFE3E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FF92F-7300-410C-AA2A-F58135E1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A4083-1C24-4458-AE9D-3AD6EB32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C10AF-B778-4B8C-8DAB-5F8E80C3D2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24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980B5-034C-4FA3-B54F-1BFE769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514AA-DA17-4CFB-8512-09C60344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BD8E11-C838-464C-B78A-A66A8AD9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B999E-877F-41CF-A948-007B1657A3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5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875D73E-B313-4305-9758-BF01B04B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C60C25-6D8A-41C6-8E5F-F4868629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2EE32A4-C8D2-42E6-B496-91DE87A8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E9D15-2ACE-4975-BCD6-6E9BAF631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4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6642741-8936-4819-BBAC-0865CCC3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6934A4-FA20-4414-93BE-823206DC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00CA0F6-3630-4EB4-BAD9-9874EB85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57258-D5DF-48A3-B13E-5D08338205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66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8ECD19A-280F-433C-BD7F-E2247B8FB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FCD6EAA-3371-481A-9E99-45081269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999761A-579C-483D-BED6-99F0DF6B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E7705-4B19-4048-88A2-1DB14A344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3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90EC988-8A97-4645-B5EF-ABF0A6C8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00867C-B230-4F4C-AC4D-7E0A8F6A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EE94CF6-D562-4590-A24B-593A8FF8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67B2-03D8-4810-B827-3AA046897D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36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AA0AE4-D8EB-42BB-ADA7-1C449BB6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6EE2CB-09C6-4654-AD8A-2E482A70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110724-F5C7-485D-BE5E-31B02959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EC8FF-A930-4862-8384-F484016651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81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206D9E8-72AD-4F9C-B097-9C45269A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D7B8B2-4B2B-449E-84AA-99F260BF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B51C0C1-E920-4FF7-9137-5548114B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90951-F25D-4518-B54C-08BED7A49B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7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3896A0B-FED0-418C-9881-1D408BAB227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2EF2BDF-3862-454D-90EA-165BC3BEF8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6CFEB-59AC-4BC4-B800-749E3A1BC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295AF-CAB9-4193-8382-EA57074FE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D97A7-5EB3-4CE3-A998-F2BCC7FDC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102E2CC7-A79B-47FB-9836-8CEB0AF094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DF5C442-8344-4C58-A86B-C775F19B6C4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28901" y="3463926"/>
            <a:ext cx="6988175" cy="2341563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開示すべき利益相反関係にある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企業などはありません。</a:t>
            </a:r>
            <a:endParaRPr lang="en-US" altLang="ja-JP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4">
            <a:extLst>
              <a:ext uri="{FF2B5EF4-FFF2-40B4-BE49-F238E27FC236}">
                <a16:creationId xmlns:a16="http://schemas.microsoft.com/office/drawing/2014/main" id="{E3325817-241D-7CD5-8951-0871F961D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45" y="153988"/>
            <a:ext cx="11805139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F7D8B7-C92F-CB49-168E-57F61D096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38" y="369888"/>
            <a:ext cx="11388970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32</a:t>
            </a:r>
            <a:r>
              <a:rPr kumimoji="0" lang="ja-JP" altLang="en-U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日本ステロイドホルモン学会学術集会</a:t>
            </a:r>
            <a:br>
              <a:rPr kumimoji="0"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916</TotalTime>
  <Words>41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MS4 CEO</cp:lastModifiedBy>
  <cp:revision>102</cp:revision>
  <cp:lastPrinted>2014-10-15T05:56:09Z</cp:lastPrinted>
  <dcterms:created xsi:type="dcterms:W3CDTF">2000-09-04T17:39:07Z</dcterms:created>
  <dcterms:modified xsi:type="dcterms:W3CDTF">2025-02-04T13:27:58Z</dcterms:modified>
</cp:coreProperties>
</file>